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3" r:id="rId11"/>
    <p:sldId id="324" r:id="rId12"/>
    <p:sldId id="325" r:id="rId13"/>
    <p:sldId id="326" r:id="rId14"/>
    <p:sldId id="327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88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29742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Homero Ernesto Salinas Rodríguez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02-04-XII-19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Cecilia de la Rosa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Jefa de la Unidad Administrativa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Administrativa del Distrito Judicial de San Pedro y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02-03-XII-19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Sara María Guerrero Tecuanhuehue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Coordinador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Nallely Georgina García Méndez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04-20-XII-19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Antonio Landeros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Quinto Penal de Torreón.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Pedro José Moreno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Torreón.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 y 09-XII-19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6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0776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Mirza Dolores Valdés </a:t>
                      </a: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Valdés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Jessica Janett Escobar Muñoz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Juzgado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Karina Rubí Alarcón Treviño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 Juzgado Cuarto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Jeanett Alejandra Reyes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Segundo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Visa hija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Fernando Linares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de mantenimiento Dirección de Recursos materiales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Esposa hospitalizada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Carlos Mario Ortiz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Vigilante Personal de Vigilancia e Intendencia 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padre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6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32559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Rafael Casas Hernández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García Ojeda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Guadalupe Martínez Cortez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 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Ma. del Roble Villanueva Moreno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Jueza Interina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Enrique González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Leticia Iga Masso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Subdirectora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Recursos Humanos de la Oficialía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 y 16 –XII-19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0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163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Cecilia Plata Cazares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 y 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Dinorah Maldonado Jiménez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Gabriela Alejandra Sánchez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David Uribe Gutiérrez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Tercer Tribunal Distrital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 y 16 –XII-19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Alonso Enrique de Alba Robles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Publico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Máyela Piña Hernández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 región Laguna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0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203320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Rolando III López Salazar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Jannely Saldaña Betancourt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Penal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Araceli Palomo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de Derechos Humanos e Igualdad de Genero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09-11-XII-19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Olga Gloria Hernández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Ángel Coronado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09-20-XII-19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Perla Guadalupe García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Auxiliar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7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9679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Evangelina García Ríos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Hilda Patricia Rodríguez Villanueva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Gabriela Ramírez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20-21-XII-19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Lizeth Patlan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09-12-XII-19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Rodríguez Ramírez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12,13 y 16-20-XII-19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25134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Mónica Ma. Elena Rodríguez Alvarado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Norayma Villarreal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Interina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02-03-XII-19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Mónica Fuentes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Mercantil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29-XI-19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Alicia Martínez Bustos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 los Ángeles Ibarra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02-10-XII-19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Karen Sofía Macías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Interina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Penal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2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84190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Edson Alejandro Reséndiz Rocha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Familiar de Monclova.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Liliana Carolina Rodríguez Rodríguez 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Jurídica de la Oficialía Mayor del Poder Judicial del Estado.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Dora Patricia Vizcarra Arreola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Penal de Torreón.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02-17-XII-19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Astrid Estefanía Alba Alatorre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 y 09-XII-19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Ilse Marlene Frausto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Familiar de Monclova.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García Ojeda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421102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Guadalupe Martínez Cortez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 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Ma. del Roble Villanueva Moreno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Jueza Interina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Enrique González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Leticia Iga Masso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Subdirectora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Recursos Humanos de la Oficialía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 y 16 –XII-19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Cecilia Plata Cazares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 y 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Dinorah Maldonado Jiménez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25462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Gabriela Alejandra Sánchez Hernández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David Uribe Gutiérrez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Tercer Tribunal Distrital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 y 16 –XII-19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Alonso Enrique de Alba Robles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Publico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Máyela Piña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 región Laguna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Rolando III López Salazar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Jannely Saldaña Betancourt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Penal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8232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Araceli Palomo López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de Derechos Humanos e Igualdad de Genero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09-11-XII-19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Olga Gloria Hernández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Ángel Coronado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09-20-XII-19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Perla Guadalupe García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Auxiliar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Evangelina García Ríos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10-13-XII-19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Hilda Patricia Rodríguez Villanueva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5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48829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Gabriela Ramírez López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Civil y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20-21-XII-19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Lizeth Patlan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09-12-XII-19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Rodríguez Ramírez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Cuarto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12,13 y 16-20-XII-19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Juan Carlos Carranza </a:t>
                      </a: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Leija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Imelda González Zavala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 de Desarrollo Institucional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16-XI-18-15-II-19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Myriam Fuentes Pedraza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 Recursos Humanos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03-10-XII-18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54100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del Consuelo Alvarado </a:t>
                      </a: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Hidrogo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Tramite Juzgado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Fallecimiento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Saraid Pérez García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 Juzgado Civil y Familiar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Magdalena Teniente Jasso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Mediadora y Conciliadora Centro de Medios Alternos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26-29-XI-18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madre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Baltazar Ochoa Aguilera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Común Oficialía Común  de Partes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madre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Francisco García Rivera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Jurídico Instituto de Defensoría Pública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Norayma Villarreal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5047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Sandra Penélope Martínez Torres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Primer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Carlos Calvillo Cruz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 Juzgado Primero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20-XI-10-XII-18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Paternidad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Norma Angélica Esquivel Ordaz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Tercero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30-XI-13-XII-18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Nupcias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Gloria Abigail Fraire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SUTSGE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Karen Lizeth Rivadeneyra Ramírez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del Rosario Guzmán Casas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Salud hija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7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</TotalTime>
  <Words>1593</Words>
  <Application>Microsoft Office PowerPoint</Application>
  <PresentationFormat>Presentación en pantalla (4:3)</PresentationFormat>
  <Paragraphs>516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177</cp:revision>
  <dcterms:created xsi:type="dcterms:W3CDTF">2017-02-28T19:33:47Z</dcterms:created>
  <dcterms:modified xsi:type="dcterms:W3CDTF">2020-01-08T19:02:48Z</dcterms:modified>
</cp:coreProperties>
</file>