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313" r:id="rId2"/>
    <p:sldId id="314" r:id="rId3"/>
    <p:sldId id="315" r:id="rId4"/>
    <p:sldId id="316" r:id="rId5"/>
    <p:sldId id="317" r:id="rId6"/>
    <p:sldId id="318" r:id="rId7"/>
    <p:sldId id="319" r:id="rId8"/>
    <p:sldId id="320" r:id="rId9"/>
    <p:sldId id="321" r:id="rId10"/>
    <p:sldId id="323" r:id="rId11"/>
    <p:sldId id="324" r:id="rId12"/>
    <p:sldId id="325" r:id="rId13"/>
    <p:sldId id="326" r:id="rId14"/>
    <p:sldId id="327" r:id="rId1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DBB"/>
    <a:srgbClr val="A27676"/>
    <a:srgbClr val="926464"/>
    <a:srgbClr val="714D4D"/>
    <a:srgbClr val="993300"/>
    <a:srgbClr val="B08769"/>
    <a:srgbClr val="202129"/>
    <a:srgbClr val="2D2F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6" autoAdjust="0"/>
  </p:normalViewPr>
  <p:slideViewPr>
    <p:cSldViewPr snapToGrid="0" snapToObjects="1">
      <p:cViewPr>
        <p:scale>
          <a:sx n="94" d="100"/>
          <a:sy n="94" d="100"/>
        </p:scale>
        <p:origin x="-882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8E51C-16B8-4D00-8E84-D41C78F22ED1}" type="datetimeFigureOut">
              <a:rPr lang="es-ES" smtClean="0"/>
              <a:t>08/01/2020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425A6-B96E-478A-9277-0029BD7D5E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1121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mar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D2F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11484"/>
            <a:ext cx="7772400" cy="1147097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FEEDBB"/>
                </a:solidFill>
                <a:latin typeface="Garamond"/>
                <a:cs typeface="Garamond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358581"/>
            <a:ext cx="6400800" cy="771832"/>
          </a:xfrm>
        </p:spPr>
        <p:txBody>
          <a:bodyPr>
            <a:noAutofit/>
          </a:bodyPr>
          <a:lstStyle>
            <a:lvl1pPr marL="0" indent="0" algn="ctr">
              <a:buNone/>
              <a:defRPr sz="2400" b="0" i="0">
                <a:solidFill>
                  <a:schemeClr val="bg1">
                    <a:lumMod val="95000"/>
                  </a:schemeClr>
                </a:solidFill>
                <a:latin typeface="Calibri Light"/>
                <a:cs typeface="Calibri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08/01/2020</a:t>
            </a:fld>
            <a:endParaRPr lang="es-ES"/>
          </a:p>
        </p:txBody>
      </p:sp>
      <p:pic>
        <p:nvPicPr>
          <p:cNvPr id="9" name="Imagen 8" descr="Logo PJECZ Ver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909116"/>
            <a:ext cx="6828993" cy="2913888"/>
          </a:xfrm>
          <a:prstGeom prst="rect">
            <a:avLst/>
          </a:prstGeom>
        </p:spPr>
      </p:pic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415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08/01/2020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9638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08/01/2020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3722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08/01/2020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3209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08/01/2020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0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mar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2D2F39"/>
                </a:solidFill>
                <a:latin typeface="Titillium WebRegular"/>
                <a:cs typeface="Titillium WebRegular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5671"/>
          </a:xfrm>
        </p:spPr>
        <p:txBody>
          <a:bodyPr/>
          <a:lstStyle>
            <a:lvl1pPr>
              <a:defRPr b="0" i="0">
                <a:latin typeface="Garamond"/>
                <a:cs typeface="Garamond"/>
              </a:defRPr>
            </a:lvl1pPr>
            <a:lvl2pPr>
              <a:defRPr b="0" i="0">
                <a:latin typeface="Garamond"/>
                <a:cs typeface="Garamond"/>
              </a:defRPr>
            </a:lvl2pPr>
            <a:lvl3pPr>
              <a:defRPr b="0" i="0">
                <a:latin typeface="Garamond"/>
                <a:cs typeface="Garamond"/>
              </a:defRPr>
            </a:lvl3pPr>
            <a:lvl4pPr>
              <a:defRPr b="0" i="0">
                <a:latin typeface="Garamond"/>
                <a:cs typeface="Garamond"/>
              </a:defRPr>
            </a:lvl4pPr>
            <a:lvl5pPr>
              <a:defRPr b="0" i="0">
                <a:latin typeface="Garamond"/>
                <a:cs typeface="Garamond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2D2F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Logo PJECZ Hori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51" y="6268775"/>
            <a:ext cx="2869397" cy="4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55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caf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714D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11484"/>
            <a:ext cx="7772400" cy="1147097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FEEDBB"/>
                </a:solidFill>
                <a:latin typeface="Garamond"/>
                <a:cs typeface="Garamond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358581"/>
            <a:ext cx="6400800" cy="771832"/>
          </a:xfrm>
        </p:spPr>
        <p:txBody>
          <a:bodyPr>
            <a:noAutofit/>
          </a:bodyPr>
          <a:lstStyle>
            <a:lvl1pPr marL="0" indent="0" algn="ctr">
              <a:buNone/>
              <a:defRPr sz="2400" b="0" i="0">
                <a:solidFill>
                  <a:schemeClr val="bg1">
                    <a:lumMod val="95000"/>
                  </a:schemeClr>
                </a:solidFill>
                <a:latin typeface="Calibri Light"/>
                <a:cs typeface="Calibri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08/01/2020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  <p:pic>
        <p:nvPicPr>
          <p:cNvPr id="9" name="Imagen 8" descr="Logo PJECZ Ver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909116"/>
            <a:ext cx="6828993" cy="291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722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caf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2D2F39"/>
                </a:solidFill>
                <a:latin typeface="Titillium WebRegular"/>
                <a:cs typeface="Titillium WebRegular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5671"/>
          </a:xfrm>
        </p:spPr>
        <p:txBody>
          <a:bodyPr/>
          <a:lstStyle>
            <a:lvl1pPr>
              <a:defRPr b="0" i="0">
                <a:latin typeface="Garamond"/>
                <a:cs typeface="Garamond"/>
              </a:defRPr>
            </a:lvl1pPr>
            <a:lvl2pPr>
              <a:defRPr b="0" i="0">
                <a:latin typeface="Garamond"/>
                <a:cs typeface="Garamond"/>
              </a:defRPr>
            </a:lvl2pPr>
            <a:lvl3pPr>
              <a:defRPr b="0" i="0">
                <a:latin typeface="Garamond"/>
                <a:cs typeface="Garamond"/>
              </a:defRPr>
            </a:lvl3pPr>
            <a:lvl4pPr>
              <a:defRPr sz="2000" b="0" i="0">
                <a:latin typeface="Garamond"/>
                <a:cs typeface="Garamond"/>
              </a:defRPr>
            </a:lvl4pPr>
            <a:lvl5pPr>
              <a:defRPr b="0" i="0">
                <a:latin typeface="Garamond"/>
                <a:cs typeface="Garamond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" sz="2600" b="0" i="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1_Interior marino</a:t>
            </a:r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714D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" name="Imagen 11" descr="Logo PJECZ Hori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51" y="6268775"/>
            <a:ext cx="2869397" cy="4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11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08/01/2020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8583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08/01/2020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171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08/01/2020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4636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08/01/2020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90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08/01/2020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9940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7DC89-5A4E-EA4A-A616-1B366F85EE07}" type="datetimeFigureOut">
              <a:rPr lang="es-ES" smtClean="0"/>
              <a:t>08/01/2020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4961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704" y="6198159"/>
            <a:ext cx="2153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Diciembre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  <p:graphicFrame>
        <p:nvGraphicFramePr>
          <p:cNvPr id="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629742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Homero Ernesto Salinas Rodríguez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Penal del Sistema Acusatorio y Oral de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02-04-XII-19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Cecilia de la Rosa García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Jefa de la Unidad Administrativa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Unidad Administrativa del Distrito Judicial de San Pedro y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02-03-XII-19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Sara María Guerrero Tecuanhuehue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Coordinador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Centro de Medios Alternos de Solución de Controversias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05-06-XII-19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Nallely Georgina García Méndez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de Acuerdo y Trámite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Segundo Civil de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04-20-XII-19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Antonio Landeros García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Secretario de Acuerdo y Trámite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Quinto Penal de Torreón.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29-XI-19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Pedro José Moreno Rodríguez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Secretario de Acuerdo y Trámite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Primero Familiar de Torreón.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06 y 09-XII-19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569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704" y="6198159"/>
            <a:ext cx="2153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Diciembre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  <p:graphicFrame>
        <p:nvGraphicFramePr>
          <p:cNvPr id="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807766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Mirza Dolores Valdés </a:t>
                      </a:r>
                      <a:r>
                        <a:rPr lang="es-MX" sz="11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Valdés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 Oficialía Mayor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03-05-XII-18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Jessica Janett Escobar Muñoz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Actuaria Juzgado Primero Civil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05-XII-18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Karina Rubí Alarcón Treviño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Auxiliar Administrativo Juzgado Cuarto Familiar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06-07-XII-18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Jeanett Alejandra Reyes Pérez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 Juzgado Segundo Familiar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06-XII-18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Visa hija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Luis Fernando Linares Rodríguez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Auxiliar de mantenimiento Dirección de Recursos materiales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03-05-XII-18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Esposa hospitalizada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Carlos Mario Ortiz Alvarado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Vigilante Personal de Vigilancia e Intendencia  de la Oficialía Mayor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20-30-XI-18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Fallecimiento padre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766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704" y="6198159"/>
            <a:ext cx="2153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Diciembre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  <p:graphicFrame>
        <p:nvGraphicFramePr>
          <p:cNvPr id="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325598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Rafael Casas Hernández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Auxiliar Administrativo Tribunal de Conciliación y Arbitraje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03-07-XII-18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José Amador García Ojeda 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Magistrado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Primer Tribunal Distrital de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Integrar Pleno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Guadalupe Martínez Cortez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Jue 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Primero Letrado Civil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12-13-XII-19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Ma. del Roble Villanueva Moreno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Jueza Interina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Civil y Familiar de Sabinas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12-13-XII-19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Jesús Enrique González Muñoz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Tercero Familiar de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12-13-XII-19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Laura Leticia Iga Masso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Subdirectora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Recursos Humanos de la Oficialía Mayor del Poder Judicial del Estado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13 y 16 –XII-19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609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704" y="6198159"/>
            <a:ext cx="2153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Diciembre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  <p:graphicFrame>
        <p:nvGraphicFramePr>
          <p:cNvPr id="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81633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María Cecilia Plata Cazares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de Acuerdo y Trámite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Cuarto Civil de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03 y 11-XII-19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Dinorah Maldonado Jiménez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de Acuerdo y Trámite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Tercero Civil de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11-XII-19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Gabriela Alejandra Sánchez Hernández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de Acuerdo y Trámite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Tercero Mercantil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10-11-XII-19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David Uribe Gutiérrez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Secretario de Acuerdo y Trámite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Tercer Tribunal Distrital de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13 y 16 –XII-19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Alonso Enrique de Alba Robles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Defensor Publico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13-XII-19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Máyela Piña Hernández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Psicóloga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Centro de Evaluación Psicosocial región Laguna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003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704" y="6198159"/>
            <a:ext cx="2153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Diciembre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  <p:graphicFrame>
        <p:nvGraphicFramePr>
          <p:cNvPr id="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203320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Rolando III López Salazar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Actuario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Tercero Civil de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13-XII-19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Jannely Saldaña Betancourt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Actuaria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Primero Penal de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10-20-XII-19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Claudia Araceli Palomo López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Auxiliar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Unidad de Derechos Humanos e Igualdad de Genero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09-11-XII-19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Olga Gloria Hernández López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Auxiliar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Consejo de la Judicatura del Estado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06-XII-19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José Ángel Coronado González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Oficial Administrativo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Penal del Sistema Acusatorio y Oral de Piedras Negras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09-20-XII-19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Perla Guadalupe García Muñoz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Auxiliar Administrativo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Auxiliar de Sabinas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13-XII-19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179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704" y="6198159"/>
            <a:ext cx="2153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Diciembre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  <p:graphicFrame>
        <p:nvGraphicFramePr>
          <p:cNvPr id="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096791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Evangelina García Ríos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Civil y Familiar de Parras de la Fuente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10-13-XII-19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Hilda Patricia Rodríguez Villanueva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Segundo Familiar de Rio Grande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13-XII-19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Gabriela Ramírez López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Civil y Familiar Parras de la Fuente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20-21-XII-19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Claudia Lizeth Patlan González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Segundo Familiar de Rio Grande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09-12-XII-19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Jesús Rodríguez Ramírez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Secretario Taquimecanógrafo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Cuarto Civil de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12,13 y 16-20-XII-19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58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704" y="6198159"/>
            <a:ext cx="2153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Diciembre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  <p:graphicFrame>
        <p:nvGraphicFramePr>
          <p:cNvPr id="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251345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Mónica Ma. Elena Rodríguez Alvarado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de Acuerdo y Trámite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Primero Civil de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05-06-XII-19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Norayma Villarreal López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Interina de Acuerdo y Trámite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Primero Familiar de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02-03-XII-19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Laura Mónica Fuentes Flores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Actuaria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Tercero Mercantil de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29-XI-19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Laura Alicia Martínez Bustos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Actuaria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Segundo Familiar de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05-13-XII-19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María de los Ángeles Ibarra Rodríguez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Actuaria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Cuarto Familiar de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02-10-XII-19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Karen Sofía Macías Muñoz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Actuaria Interina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Primero Penal de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05-20-XII-19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621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704" y="6198159"/>
            <a:ext cx="2153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Diciembre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  <p:graphicFrame>
        <p:nvGraphicFramePr>
          <p:cNvPr id="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184190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Edson Alejandro Reséndiz Rocha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Actuario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Tercero Familiar de Monclova.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02-06-XII-19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Liliana Carolina Rodríguez Rodríguez 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Unidad Jurídica de la Oficialía Mayor del Poder Judicial del Estado.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02-06-XII-19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Dora Patricia Vizcarra Arreola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Cuarto Penal de Torreón.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02-17-XII-19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Astrid Estefanía Alba Alatorre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Primero Familiar de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06 y 09-XII-19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Ilse Marlene Frausto Hernández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Tercero Familiar de Monclova.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05-06-XII-19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José Amador García Ojeda 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Magistrado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Primer Tribunal Distrital de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Integrar Pleno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332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704" y="6198159"/>
            <a:ext cx="2153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Diciembre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  <p:graphicFrame>
        <p:nvGraphicFramePr>
          <p:cNvPr id="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421102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Guadalupe Martínez Cortez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Jue 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Primero Letrado Civil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12-13-XII-19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Ma. del Roble Villanueva Moreno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Jueza Interina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Civil y Familiar de Sabinas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12-13-XII-19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Jesús Enrique González Muñoz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Tercero Familiar de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12-13-XII-19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Laura Leticia Iga Masso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Subdirectora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Recursos Humanos de la Oficialía Mayor del Poder Judicial del Estado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13 y 16 –XII-19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María Cecilia Plata Cazares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de Acuerdo y Trámite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Cuarto Civil de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03 y 11-XII-19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Dinorah Maldonado Jiménez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de Acuerdo y Trámite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Tercero Civil de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11-XII-19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94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704" y="6198159"/>
            <a:ext cx="2153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Diciembre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  <p:graphicFrame>
        <p:nvGraphicFramePr>
          <p:cNvPr id="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025462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Gabriela Alejandra Sánchez Hernández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de Acuerdo y Trámite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Tercero Mercantil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10-11-XII-19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David Uribe Gutiérrez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Secretario de Acuerdo y Trámite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Tercer Tribunal Distrital de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13 y 16 –XII-19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Alonso Enrique de Alba Robles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Defensor Publico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13-XII-19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Máyela Piña Hernández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Psicóloga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Centro de Evaluación Psicosocial región Laguna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Rolando III López Salazar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Actuario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Tercero Civil de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13-XII-19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Jannely Saldaña Betancourt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Actuaria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Primero Penal de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10-20-XII-19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804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704" y="6198159"/>
            <a:ext cx="2153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Diciembre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  <p:graphicFrame>
        <p:nvGraphicFramePr>
          <p:cNvPr id="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582324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Claudia Araceli Palomo López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Auxiliar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Unidad de Derechos Humanos e Igualdad de Genero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09-11-XII-19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Olga Gloria Hernández López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Auxiliar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Consejo de la Judicatura del Estado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06-XII-19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José Ángel Coronado González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Oficial Administrativo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Penal del Sistema Acusatorio y Oral de Piedras Negras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09-20-XII-19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Perla Guadalupe García Muñoz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Auxiliar Administrativo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Auxiliar de Sabinas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13-XII-19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Evangelina García Ríos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Civil y Familiar de Parras de la Fuente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10-13-XII-19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Hilda Patricia Rodríguez Villanueva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Segundo Familiar de Rio Grande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13-XII-19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851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704" y="6198159"/>
            <a:ext cx="2153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Diciembre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  <p:graphicFrame>
        <p:nvGraphicFramePr>
          <p:cNvPr id="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648829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Gabriela Ramírez López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Civil y Familiar Parras de la Fuente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20-21-XII-19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Claudia Lizeth Patlan González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Segundo Familiar de Rio Grande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09-12-XII-19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Jesús Rodríguez Ramírez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Secretario Taquimecanógrafo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Cuarto Civil de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12,13 y 16-20-XII-19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Juan Carlos Carranza </a:t>
                      </a:r>
                      <a:r>
                        <a:rPr lang="es-MX" sz="11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Leija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Juez Primero Civil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03-XII-18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Imelda González Zavala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Directora de Desarrollo Institucional de la Oficialía Mayor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16-XI-18-15-II-19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Sin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Myriam Fuentes Pedraza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Directora Recursos Humanos de la Oficialía Mayor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03-10-XII-18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96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704" y="6198159"/>
            <a:ext cx="2153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Diciembre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  <p:graphicFrame>
        <p:nvGraphicFramePr>
          <p:cNvPr id="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541006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María del Consuelo Alvarado </a:t>
                      </a:r>
                      <a:r>
                        <a:rPr lang="es-MX" sz="11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Hidrogo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de Acuerdo y Tramite Juzgado Cuarto Penal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Fallecimiento familiar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Saraid Pérez García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de Acuerdo y Trámite Juzgado Civil y Familiar Acuña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03-XII-18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María Magdalena Teniente Jasso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Mediadora y Conciliadora Centro de Medios Alternos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26-29-XI-18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fallecimiento madre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Baltazar Ochoa Aguilera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Oficial Común Oficialía Común  de Partes Piedras Negras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26-30-XI-18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fallecimiento madre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José Francisco García Rivera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Asesor Jurídico Instituto de Defensoría Pública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03-07-XII-18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Norayma Villarreal López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Actuaria Juzgado Primero Familiar de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05-07-XII-18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710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704" y="6198159"/>
            <a:ext cx="2153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Diciembre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  <p:graphicFrame>
        <p:nvGraphicFramePr>
          <p:cNvPr id="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650474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Sandra Penélope Martínez Torres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 Primer Tribunal Distrital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03-07-XII-18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José Carlos Calvillo Cruz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Secretario Taquimecanógrafo Juzgado Primero Mercantil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20-XI-10-XII-18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Paternidad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Norma Angélica Esquivel Ordaz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 Juzgado Tercero Familiar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30-XI-13-XII-18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Nupcias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Gloria Abigail Fraire Pérez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 Juzgado Familiar Sabinas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SUTSGE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Karen Lizeth Rivadeneyra Ramírez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 Juzgado Quinto Penal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29-30-XI-18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María del Rosario Guzmán Casas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 Tribunal de Conciliación y Arbitraje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29-30-XI-18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Salud hija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071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1934</TotalTime>
  <Words>1593</Words>
  <Application>Microsoft Office PowerPoint</Application>
  <PresentationFormat>Presentación en pantalla (4:3)</PresentationFormat>
  <Paragraphs>516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Maritza Casas</dc:creator>
  <cp:lastModifiedBy>Tribual esp adol</cp:lastModifiedBy>
  <cp:revision>177</cp:revision>
  <dcterms:created xsi:type="dcterms:W3CDTF">2017-02-28T19:33:47Z</dcterms:created>
  <dcterms:modified xsi:type="dcterms:W3CDTF">2020-01-08T19:02:48Z</dcterms:modified>
</cp:coreProperties>
</file>